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81" r:id="rId2"/>
    <p:sldId id="476" r:id="rId3"/>
    <p:sldId id="479" r:id="rId4"/>
    <p:sldId id="480" r:id="rId5"/>
    <p:sldId id="478" r:id="rId6"/>
    <p:sldId id="477" r:id="rId7"/>
    <p:sldId id="4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 Atikah Binti Shahul Hamid" initials="NABSH" lastIdx="1" clrIdx="0">
    <p:extLst>
      <p:ext uri="{19B8F6BF-5375-455C-9EA6-DF929625EA0E}">
        <p15:presenceInfo xmlns:p15="http://schemas.microsoft.com/office/powerpoint/2012/main" userId="S::atikahshahul@student.usm.my::4b9e90f7-300a-4d23-b178-340c6c4e3a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66"/>
    <a:srgbClr val="33CCFF"/>
    <a:srgbClr val="339966"/>
    <a:srgbClr val="FF5050"/>
    <a:srgbClr val="FF0066"/>
    <a:srgbClr val="666699"/>
    <a:srgbClr val="D60093"/>
    <a:srgbClr val="0000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72D51-9FD7-4096-9E22-E331351E89A5}" v="8" dt="2021-02-03T07:27:59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7" autoAdjust="0"/>
    <p:restoredTop sz="94654"/>
  </p:normalViewPr>
  <p:slideViewPr>
    <p:cSldViewPr snapToGrid="0">
      <p:cViewPr varScale="1">
        <p:scale>
          <a:sx n="89" d="100"/>
          <a:sy n="89" d="100"/>
        </p:scale>
        <p:origin x="1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pareng Lalung" userId="2d8e7e03-dc4a-440d-99b6-3337a98156e6" providerId="ADAL" clId="{EA372D51-9FD7-4096-9E22-E331351E89A5}"/>
    <pc:docChg chg="delSld modSld">
      <pc:chgData name="Japareng Lalung" userId="2d8e7e03-dc4a-440d-99b6-3337a98156e6" providerId="ADAL" clId="{EA372D51-9FD7-4096-9E22-E331351E89A5}" dt="2021-02-03T07:27:59.221" v="12"/>
      <pc:docMkLst>
        <pc:docMk/>
      </pc:docMkLst>
      <pc:sldChg chg="del">
        <pc:chgData name="Japareng Lalung" userId="2d8e7e03-dc4a-440d-99b6-3337a98156e6" providerId="ADAL" clId="{EA372D51-9FD7-4096-9E22-E331351E89A5}" dt="2021-02-03T07:26:39.202" v="1" actId="47"/>
        <pc:sldMkLst>
          <pc:docMk/>
          <pc:sldMk cId="3833749429" sldId="258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3334823854" sldId="270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991048550" sldId="272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4175896205" sldId="273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2555692346" sldId="274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1441077011" sldId="275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3050297619" sldId="276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1802529052" sldId="277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3970147646" sldId="278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821287014" sldId="279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2943068192" sldId="280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1451130031" sldId="281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1385707708" sldId="282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1578507254" sldId="283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3405795269" sldId="285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2556250848" sldId="286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2639201221" sldId="288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246566298" sldId="289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3472022920" sldId="290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2132292146" sldId="291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2724520598" sldId="292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1020058041" sldId="293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3535976442" sldId="294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365166773" sldId="295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3698455636" sldId="296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701835042" sldId="297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3389744685" sldId="298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530279803" sldId="299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3418707059" sldId="300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3366092840" sldId="301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309313459" sldId="302"/>
        </pc:sldMkLst>
      </pc:sldChg>
      <pc:sldChg chg="del">
        <pc:chgData name="Japareng Lalung" userId="2d8e7e03-dc4a-440d-99b6-3337a98156e6" providerId="ADAL" clId="{EA372D51-9FD7-4096-9E22-E331351E89A5}" dt="2021-02-03T05:54:56.041" v="0" actId="47"/>
        <pc:sldMkLst>
          <pc:docMk/>
          <pc:sldMk cId="1339386526" sldId="305"/>
        </pc:sldMkLst>
      </pc:sldChg>
      <pc:sldChg chg="del">
        <pc:chgData name="Japareng Lalung" userId="2d8e7e03-dc4a-440d-99b6-3337a98156e6" providerId="ADAL" clId="{EA372D51-9FD7-4096-9E22-E331351E89A5}" dt="2021-02-03T07:26:39.899" v="2" actId="47"/>
        <pc:sldMkLst>
          <pc:docMk/>
          <pc:sldMk cId="2957082060" sldId="306"/>
        </pc:sldMkLst>
      </pc:sldChg>
      <pc:sldChg chg="modTransition">
        <pc:chgData name="Japareng Lalung" userId="2d8e7e03-dc4a-440d-99b6-3337a98156e6" providerId="ADAL" clId="{EA372D51-9FD7-4096-9E22-E331351E89A5}" dt="2021-02-03T07:27:52.622" v="11"/>
        <pc:sldMkLst>
          <pc:docMk/>
          <pc:sldMk cId="2122609735" sldId="473"/>
        </pc:sldMkLst>
      </pc:sldChg>
      <pc:sldChg chg="modTransition">
        <pc:chgData name="Japareng Lalung" userId="2d8e7e03-dc4a-440d-99b6-3337a98156e6" providerId="ADAL" clId="{EA372D51-9FD7-4096-9E22-E331351E89A5}" dt="2021-02-03T07:27:59.221" v="12"/>
        <pc:sldMkLst>
          <pc:docMk/>
          <pc:sldMk cId="1737024020" sldId="474"/>
        </pc:sldMkLst>
      </pc:sldChg>
      <pc:sldChg chg="modTransition">
        <pc:chgData name="Japareng Lalung" userId="2d8e7e03-dc4a-440d-99b6-3337a98156e6" providerId="ADAL" clId="{EA372D51-9FD7-4096-9E22-E331351E89A5}" dt="2021-02-03T07:27:28.965" v="6"/>
        <pc:sldMkLst>
          <pc:docMk/>
          <pc:sldMk cId="3845548196" sldId="476"/>
        </pc:sldMkLst>
      </pc:sldChg>
      <pc:sldChg chg="modTransition">
        <pc:chgData name="Japareng Lalung" userId="2d8e7e03-dc4a-440d-99b6-3337a98156e6" providerId="ADAL" clId="{EA372D51-9FD7-4096-9E22-E331351E89A5}" dt="2021-02-03T07:27:47.333" v="10"/>
        <pc:sldMkLst>
          <pc:docMk/>
          <pc:sldMk cId="1588489627" sldId="477"/>
        </pc:sldMkLst>
      </pc:sldChg>
      <pc:sldChg chg="modTransition">
        <pc:chgData name="Japareng Lalung" userId="2d8e7e03-dc4a-440d-99b6-3337a98156e6" providerId="ADAL" clId="{EA372D51-9FD7-4096-9E22-E331351E89A5}" dt="2021-02-03T07:27:44.149" v="9"/>
        <pc:sldMkLst>
          <pc:docMk/>
          <pc:sldMk cId="2243492045" sldId="478"/>
        </pc:sldMkLst>
      </pc:sldChg>
      <pc:sldChg chg="modTransition">
        <pc:chgData name="Japareng Lalung" userId="2d8e7e03-dc4a-440d-99b6-3337a98156e6" providerId="ADAL" clId="{EA372D51-9FD7-4096-9E22-E331351E89A5}" dt="2021-02-03T07:27:30.446" v="7"/>
        <pc:sldMkLst>
          <pc:docMk/>
          <pc:sldMk cId="1259129784" sldId="479"/>
        </pc:sldMkLst>
      </pc:sldChg>
      <pc:sldChg chg="modTransition">
        <pc:chgData name="Japareng Lalung" userId="2d8e7e03-dc4a-440d-99b6-3337a98156e6" providerId="ADAL" clId="{EA372D51-9FD7-4096-9E22-E331351E89A5}" dt="2021-02-03T07:27:38.723" v="8"/>
        <pc:sldMkLst>
          <pc:docMk/>
          <pc:sldMk cId="386354359" sldId="480"/>
        </pc:sldMkLst>
      </pc:sldChg>
      <pc:sldChg chg="modTransition">
        <pc:chgData name="Japareng Lalung" userId="2d8e7e03-dc4a-440d-99b6-3337a98156e6" providerId="ADAL" clId="{EA372D51-9FD7-4096-9E22-E331351E89A5}" dt="2021-02-03T07:27:27.776" v="5"/>
        <pc:sldMkLst>
          <pc:docMk/>
          <pc:sldMk cId="3752459133" sldId="481"/>
        </pc:sldMkLst>
      </pc:sldChg>
      <pc:sldChg chg="del">
        <pc:chgData name="Japareng Lalung" userId="2d8e7e03-dc4a-440d-99b6-3337a98156e6" providerId="ADAL" clId="{EA372D51-9FD7-4096-9E22-E331351E89A5}" dt="2021-02-03T07:26:40.550" v="3" actId="47"/>
        <pc:sldMkLst>
          <pc:docMk/>
          <pc:sldMk cId="794659682" sldId="482"/>
        </pc:sldMkLst>
      </pc:sldChg>
      <pc:sldChg chg="del">
        <pc:chgData name="Japareng Lalung" userId="2d8e7e03-dc4a-440d-99b6-3337a98156e6" providerId="ADAL" clId="{EA372D51-9FD7-4096-9E22-E331351E89A5}" dt="2021-02-03T07:26:44.586" v="4" actId="47"/>
        <pc:sldMkLst>
          <pc:docMk/>
          <pc:sldMk cId="0" sldId="4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FEA39-794A-4E5B-AD1D-6CC3D299ED35}" type="datetimeFigureOut">
              <a:rPr lang="en-MY" smtClean="0"/>
              <a:t>03/02/2021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9B2DD-4316-4461-A4E7-22425110050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674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B2DD-4316-4461-A4E7-224251100500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499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F803-C3E2-4E27-8CCA-C8598FD75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6CC79-551E-41F7-BE7B-CD779987E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F0EA-9B3E-40CC-92E5-D77367BE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AFC2-666D-4B5F-84D3-F73A1FEBDA5C}" type="datetimeFigureOut">
              <a:rPr lang="en-MY" smtClean="0"/>
              <a:t>03/02/2021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25554-60DA-4B73-BBCD-CAFC92B9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BA9F7-953D-41F0-81FF-9A0BDCE7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250B-6089-4E33-9F4F-BEC817BD658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95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3A0A-164D-413A-958B-B7A10406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B4869-F5A0-43EA-BD20-0BD0C2CD1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8B2E4-33C0-44B6-8A31-00E6E35C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AFC2-666D-4B5F-84D3-F73A1FEBDA5C}" type="datetimeFigureOut">
              <a:rPr lang="en-MY" smtClean="0"/>
              <a:t>03/02/2021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4A227-D03A-4734-B13D-C3CEF89B9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CD777-892C-4664-BF16-EED7BC01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250B-6089-4E33-9F4F-BEC817BD658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997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02993-5F06-48AD-B54D-C43A6CE1D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165DE-F048-490B-8A46-E6F65309B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2245F-BE07-46DA-8451-94656DCE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AFC2-666D-4B5F-84D3-F73A1FEBDA5C}" type="datetimeFigureOut">
              <a:rPr lang="en-MY" smtClean="0"/>
              <a:t>03/02/2021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CCF21-A6D1-4DA7-A7AD-5AF12E69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B91DA-5B66-4C6B-80B6-C05020CD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250B-6089-4E33-9F4F-BEC817BD658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836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2C5D-8EDD-4C8F-AF95-7A098744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B9B65-A8EA-4EA1-A9D9-6F91B439B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F9AB5-01E2-46AA-9B97-EE56A5D0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AFC2-666D-4B5F-84D3-F73A1FEBDA5C}" type="datetimeFigureOut">
              <a:rPr lang="en-MY" smtClean="0"/>
              <a:t>03/02/2021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FE317-72FE-47AB-BF20-0D1C1264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0A35E-459E-4EB3-8680-67B65BE3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250B-6089-4E33-9F4F-BEC817BD658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143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FA3D-50CE-4031-A851-0FB48890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37790-3E00-4812-8675-99C673EA8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C4167-0F2E-473C-B058-120C0452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AFC2-666D-4B5F-84D3-F73A1FEBDA5C}" type="datetimeFigureOut">
              <a:rPr lang="en-MY" smtClean="0"/>
              <a:t>03/02/2021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89430-53C2-4C13-A8C1-C23B21AC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B58B-66E9-4CA8-8AD3-1BF4227B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250B-6089-4E33-9F4F-BEC817BD658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44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1D96-3582-48A1-A90B-23371D74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913FA-0758-4477-B0A9-CD6063328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0B759-3212-415E-B34C-3ADEE2E7E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4D000-FC23-4382-8600-FFA6892D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AFC2-666D-4B5F-84D3-F73A1FEBDA5C}" type="datetimeFigureOut">
              <a:rPr lang="en-MY" smtClean="0"/>
              <a:t>03/02/2021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EDF00-2835-4AE0-B71D-7ED2F81E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37004-0738-4936-BFEB-B2CF441E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250B-6089-4E33-9F4F-BEC817BD658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838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812C-F4A9-42E2-A01A-C02B284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B0F44-D5CF-489F-A22A-EFC07E96D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B6DAA-B1E6-4D3F-9F11-700EA334E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23D1A-F9C6-4A19-ACD1-C661478D6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3ADDB-A1AD-4349-8CA5-B247AAC57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881D7-2FD5-43E5-B6B6-C4AD4A2D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AFC2-666D-4B5F-84D3-F73A1FEBDA5C}" type="datetimeFigureOut">
              <a:rPr lang="en-MY" smtClean="0"/>
              <a:t>03/02/2021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ED0053-AB4F-4516-A003-0C878D88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4C494-9A77-4861-8ECB-75BDC8D9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250B-6089-4E33-9F4F-BEC817BD658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35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FA37-080E-4CEB-8CCA-B595C0DB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C135B-1A51-4419-BB1E-2BEDD9C7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AFC2-666D-4B5F-84D3-F73A1FEBDA5C}" type="datetimeFigureOut">
              <a:rPr lang="en-MY" smtClean="0"/>
              <a:t>03/02/2021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3E448-6AEE-48E3-BB8D-5C306D34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1D810-21B8-491F-9A45-37CFCD2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250B-6089-4E33-9F4F-BEC817BD658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8428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CDB2C-DB43-4027-8A54-A22F7DB5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AFC2-666D-4B5F-84D3-F73A1FEBDA5C}" type="datetimeFigureOut">
              <a:rPr lang="en-MY" smtClean="0"/>
              <a:t>03/02/2021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DC376-F525-4A89-BD32-2CE71A5B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3D938-0AA6-4386-B47F-38A15270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250B-6089-4E33-9F4F-BEC817BD658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7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4E59-3084-4A16-AB7B-F9F923C7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2F660-60D8-43F7-AFAA-59D45F2A0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6C8C5-DE95-44A8-87A8-55CD615B6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ED579-22D8-4338-A962-B24231C6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AFC2-666D-4B5F-84D3-F73A1FEBDA5C}" type="datetimeFigureOut">
              <a:rPr lang="en-MY" smtClean="0"/>
              <a:t>03/02/2021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E87CA-5E89-4436-8F76-F89CAEC7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47F4-E038-4C9B-B550-2C7A92AE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250B-6089-4E33-9F4F-BEC817BD658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58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B70C-B9F9-4F56-B794-4BA33BBE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AFBA02-5142-4910-93F3-C07D74D4E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F87A9-17BB-4504-A5DB-7A3EAC18A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8E009-BB96-4428-B72F-15F44D5C9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AFC2-666D-4B5F-84D3-F73A1FEBDA5C}" type="datetimeFigureOut">
              <a:rPr lang="en-MY" smtClean="0"/>
              <a:t>03/02/2021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9FDDF-0F39-469C-8648-20044107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B0F04-C8D1-4DC5-9C87-CAFEB705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250B-6089-4E33-9F4F-BEC817BD658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786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DD621-B0E9-4DD4-9434-E16602B6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8F882-D0C9-4310-93D1-39280F258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90743-4EE4-4C38-873F-3978CE9F5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AFC2-666D-4B5F-84D3-F73A1FEBDA5C}" type="datetimeFigureOut">
              <a:rPr lang="en-MY" smtClean="0"/>
              <a:t>03/02/2021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9B16B-F90D-4636-A482-AB6097CEE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984E8-4975-4387-A00E-07A3FF103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250B-6089-4E33-9F4F-BEC817BD658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8431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BB9F231-3CC5-4C88-8A11-91D75416A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1B2D30-6BC6-D440-9127-4A8C7DE93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/>
              <a:t>Our Academic Programmes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59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envtech bannerV2">
            <a:extLst>
              <a:ext uri="{FF2B5EF4-FFF2-40B4-BE49-F238E27FC236}">
                <a16:creationId xmlns:a16="http://schemas.microsoft.com/office/drawing/2014/main" id="{4B5BD725-AA54-43D1-A5A7-8F26AB6F2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4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E15DFFC-6BDB-4FBE-BDF9-B3503DD76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2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71E10A-78B0-4D26-A49A-1D8464AF0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25942C-CCC5-4388-8672-D563F9576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90" b="594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B5887-CF43-4896-8921-0878B504321A}"/>
              </a:ext>
            </a:extLst>
          </p:cNvPr>
          <p:cNvSpPr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BIORESOURCE TECHNOLOGY</a:t>
            </a:r>
          </a:p>
        </p:txBody>
      </p:sp>
    </p:spTree>
    <p:extLst>
      <p:ext uri="{BB962C8B-B14F-4D97-AF65-F5344CB8AC3E}">
        <p14:creationId xmlns:p14="http://schemas.microsoft.com/office/powerpoint/2010/main" val="224349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E5B2EA3-E103-435B-969E-2F2B972C8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8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EB59A3-C481-834C-8FA6-6F087A172A21}"/>
              </a:ext>
            </a:extLst>
          </p:cNvPr>
          <p:cNvSpPr/>
          <p:nvPr/>
        </p:nvSpPr>
        <p:spPr>
          <a:xfrm>
            <a:off x="-1" y="-10"/>
            <a:ext cx="2214563" cy="68580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E5B2EA3-E103-435B-969E-2F2B972C8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r="28678"/>
          <a:stretch/>
        </p:blipFill>
        <p:spPr bwMode="auto">
          <a:xfrm>
            <a:off x="571500" y="10"/>
            <a:ext cx="74648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DDB3066-A3A3-E04C-B0BD-4CEC93D864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" r="-108"/>
          <a:stretch/>
        </p:blipFill>
        <p:spPr>
          <a:xfrm>
            <a:off x="5165208" y="0"/>
            <a:ext cx="702526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8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</Words>
  <Application>Microsoft Macintosh PowerPoint</Application>
  <PresentationFormat>Widescreen</PresentationFormat>
  <Paragraphs>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Our Academic Programmes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Japareng Lalung</dc:creator>
  <cp:lastModifiedBy>Yusri Yusup</cp:lastModifiedBy>
  <cp:revision>6</cp:revision>
  <dcterms:created xsi:type="dcterms:W3CDTF">2020-12-12T11:53:54Z</dcterms:created>
  <dcterms:modified xsi:type="dcterms:W3CDTF">2021-02-03T10:05:26Z</dcterms:modified>
</cp:coreProperties>
</file>